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9" r:id="rId2"/>
    <p:sldId id="262" r:id="rId3"/>
    <p:sldId id="263" r:id="rId4"/>
    <p:sldId id="265" r:id="rId5"/>
    <p:sldId id="269" r:id="rId6"/>
    <p:sldId id="266" r:id="rId7"/>
    <p:sldId id="270" r:id="rId8"/>
    <p:sldId id="267" r:id="rId9"/>
    <p:sldId id="264" r:id="rId10"/>
    <p:sldId id="271" r:id="rId11"/>
    <p:sldId id="272" r:id="rId12"/>
    <p:sldId id="273" r:id="rId13"/>
    <p:sldId id="274" r:id="rId14"/>
    <p:sldId id="275" r:id="rId15"/>
    <p:sldId id="276" r:id="rId16"/>
    <p:sldId id="278" r:id="rId17"/>
    <p:sldId id="279" r:id="rId18"/>
    <p:sldId id="277" r:id="rId19"/>
  </p:sldIdLst>
  <p:sldSz cx="20104100" cy="11309350"/>
  <p:notesSz cx="20104100" cy="1130935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Druk Cyr" charset="-52"/>
      <p:regular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>
      <p:cViewPr varScale="1">
        <p:scale>
          <a:sx n="67" d="100"/>
          <a:sy n="67" d="100"/>
        </p:scale>
        <p:origin x="57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7.jpeg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gif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3" y="61119"/>
            <a:ext cx="20104099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3408" y="679641"/>
            <a:ext cx="4074642" cy="2159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66450" y="3749675"/>
            <a:ext cx="74914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cs typeface="Times New Roman" panose="02020603050405020304" pitchFamily="18" charset="0"/>
              </a:rPr>
              <a:t>Анализ работы </a:t>
            </a:r>
            <a:br>
              <a:rPr lang="ru-RU" sz="5400" b="1" dirty="0">
                <a:cs typeface="Times New Roman" panose="02020603050405020304" pitchFamily="18" charset="0"/>
              </a:rPr>
            </a:br>
            <a:r>
              <a:rPr lang="ru-RU" sz="5400" b="1" dirty="0">
                <a:cs typeface="Times New Roman" panose="02020603050405020304" pitchFamily="18" charset="0"/>
              </a:rPr>
              <a:t>центра естественно-научной  и технологической направленности 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«</a:t>
            </a:r>
            <a:r>
              <a:rPr lang="ru-RU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Точка роста»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4892675"/>
            <a:ext cx="9254842" cy="5812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3652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51" y="3250813"/>
            <a:ext cx="5105400" cy="7706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725999" y="543116"/>
            <a:ext cx="120128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этап  всероссийского фестиваля  лучших педагогических практик в системе дополнительного образования технической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5736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65850" y="625475"/>
            <a:ext cx="1165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стреча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представителями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Альметьеск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8"/>
          <a:stretch/>
        </p:blipFill>
        <p:spPr bwMode="auto">
          <a:xfrm>
            <a:off x="7385050" y="3140075"/>
            <a:ext cx="9372600" cy="6551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3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850" y="3978275"/>
            <a:ext cx="4800600" cy="67912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821458" y="679641"/>
            <a:ext cx="11545792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нлайн конференция 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Школьный исследовательский рейд по видеоиграм «LEVEL UP» 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7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49" y="3880185"/>
            <a:ext cx="7974363" cy="56368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250" y="3880184"/>
            <a:ext cx="8382000" cy="59250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46850" y="777876"/>
            <a:ext cx="108965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 году ученики 5,6,7 классов участвовали  в финале Республиканского 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Хакатона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графическому дизайну в Альметьевске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40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43" y="7331075"/>
            <a:ext cx="5125464" cy="352771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98628" y="679641"/>
            <a:ext cx="11159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частвуем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проекте  "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Инношкола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" - это научный-технический конкурс среди школ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Альметьевского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муниципального района для учеников 6-9 классов.</a:t>
            </a:r>
            <a:endParaRPr lang="ru-RU" sz="4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70" y="4230686"/>
            <a:ext cx="4954406" cy="6605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279" y="4230686"/>
            <a:ext cx="9376796" cy="662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50" y="5171244"/>
            <a:ext cx="5754206" cy="46014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850" y="5171244"/>
            <a:ext cx="5888565" cy="4601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171244"/>
            <a:ext cx="4690946" cy="45514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0800000" flipV="1">
            <a:off x="6394450" y="1385181"/>
            <a:ext cx="10972800" cy="2131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декабря 2022 года пригласили учащихся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Сиренькинской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школы, показали мастер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9082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477328"/>
          </a:xfrm>
        </p:spPr>
        <p:txBody>
          <a:bodyPr/>
          <a:lstStyle/>
          <a:p>
            <a:r>
              <a:rPr lang="ru-RU" sz="4800" dirty="0" smtClean="0"/>
              <a:t>21 марта в школе прошел муниципальный </a:t>
            </a:r>
            <a:r>
              <a:rPr lang="ru-RU" sz="4800" dirty="0" err="1" smtClean="0"/>
              <a:t>семина</a:t>
            </a:r>
            <a:r>
              <a:rPr lang="ru-RU" sz="4800" dirty="0" smtClean="0"/>
              <a:t> «Возможности центра Точка роста»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0" y="2835275"/>
            <a:ext cx="8826250" cy="6627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673" y="2846218"/>
            <a:ext cx="8521249" cy="639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37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206" y="955973"/>
            <a:ext cx="18093690" cy="1301770"/>
          </a:xfrm>
        </p:spPr>
        <p:txBody>
          <a:bodyPr/>
          <a:lstStyle/>
          <a:p>
            <a:pPr algn="ctr"/>
            <a:r>
              <a:rPr lang="ru-RU" sz="4000" dirty="0"/>
              <a:t>13 мая 2023 года в Казанском аграрном университете прошел Всероссийский конкурс для школьников сельских поселений и малых городов «АгроНТИ-2023». Наши ученики стали лауреатами в  направлении «</a:t>
            </a:r>
            <a:r>
              <a:rPr lang="ru-RU" sz="4000" dirty="0" err="1"/>
              <a:t>Агрокоптеры</a:t>
            </a:r>
            <a:r>
              <a:rPr lang="ru-RU" sz="4000" dirty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702" y="6384339"/>
            <a:ext cx="7529148" cy="4235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702" y="2454274"/>
            <a:ext cx="6762608" cy="38039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2474850"/>
            <a:ext cx="8963215" cy="815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01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1450" y="4054475"/>
            <a:ext cx="3757613" cy="47596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41450" y="4816475"/>
            <a:ext cx="8153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Всем </a:t>
            </a:r>
          </a:p>
          <a:p>
            <a:pPr algn="ctr"/>
            <a:r>
              <a:rPr lang="ru-RU" sz="6000" b="1" dirty="0">
                <a:solidFill>
                  <a:srgbClr val="FFFF00"/>
                </a:solidFill>
              </a:rPr>
              <a:t>спасибо </a:t>
            </a:r>
          </a:p>
          <a:p>
            <a:pPr algn="ctr"/>
            <a:r>
              <a:rPr lang="ru-RU" sz="6000" b="1" dirty="0">
                <a:solidFill>
                  <a:srgbClr val="FFFF00"/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0112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202" y="0"/>
            <a:ext cx="19507570" cy="1130855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07251" y="973874"/>
            <a:ext cx="18896965" cy="7726680"/>
            <a:chOff x="1207251" y="973874"/>
            <a:chExt cx="18896965" cy="77266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8186" y="3489246"/>
              <a:ext cx="3185913" cy="52111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7251" y="973874"/>
              <a:ext cx="4690946" cy="2492062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6165851" y="777875"/>
            <a:ext cx="11125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2021 года в рамках федерального проекта «Современная школа»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 центр образования естественно-научной и технологической направленностей «Точка роста»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887" y="8435816"/>
            <a:ext cx="6058200" cy="2060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112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65851" y="1235075"/>
            <a:ext cx="777240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роста» состоит из помещений</a:t>
            </a:r>
            <a:endParaRPr sz="4800" spc="-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13" y="4587876"/>
            <a:ext cx="9084643" cy="4764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850" y="4587877"/>
            <a:ext cx="8738590" cy="4800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 rot="10800000" flipV="1">
            <a:off x="3575047" y="9385869"/>
            <a:ext cx="1424940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оборудованы цифровыми лабораториями по биологии, химии, физике, а также ноутбуками, МФУ.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3156" y="3515107"/>
            <a:ext cx="5904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347450" y="3515107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и  биологии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21457" y="473076"/>
            <a:ext cx="11926793" cy="5321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эфффективной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центра составили договора с «Детским технопарком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-Дом пионеров», политехническим техникумом города Альметьевска, с Центром  технического творчества и профориентации города Нижнекамск и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Сиренькинской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школой АМР.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pc="-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720" y="6473103"/>
            <a:ext cx="6170360" cy="4075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014" y="4229803"/>
            <a:ext cx="6264069" cy="4075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1242" y="6513803"/>
            <a:ext cx="6383337" cy="4075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111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207251" y="973874"/>
            <a:ext cx="18896965" cy="7726680"/>
            <a:chOff x="1207251" y="973874"/>
            <a:chExt cx="18896965" cy="77266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18186" y="3489246"/>
              <a:ext cx="3185913" cy="52111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7251" y="973874"/>
              <a:ext cx="4690946" cy="2492062"/>
            </a:xfrm>
            <a:prstGeom prst="rect">
              <a:avLst/>
            </a:prstGeom>
          </p:spPr>
        </p:pic>
      </p:grpSp>
      <p:pic>
        <p:nvPicPr>
          <p:cNvPr id="7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52" y="3819922"/>
            <a:ext cx="3810000" cy="3446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 descr="5a7261d9-c28f-426d-bc92-b24a863e89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12" y="3232110"/>
            <a:ext cx="5192237" cy="38941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850" y="1616075"/>
            <a:ext cx="6159698" cy="5388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03" y="7619974"/>
            <a:ext cx="3790849" cy="3176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12" y="7407276"/>
            <a:ext cx="3211037" cy="3389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346" y="7265987"/>
            <a:ext cx="3662840" cy="3606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3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4927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21459" y="1228917"/>
            <a:ext cx="12231592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Стажировка в детском технопарке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«Прокачка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компетенций по направлению робототехника и по направлению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биоквантум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9600" b="1" dirty="0">
                <a:solidFill>
                  <a:srgbClr val="FFFF00"/>
                </a:solidFill>
              </a:rPr>
              <a:t/>
            </a:r>
            <a:br>
              <a:rPr lang="ru-RU" sz="9600" b="1" dirty="0">
                <a:solidFill>
                  <a:srgbClr val="FFFF00"/>
                </a:solidFill>
              </a:rPr>
            </a:br>
            <a:endParaRPr sz="3600" spc="-5" dirty="0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310" y="3387916"/>
            <a:ext cx="5857564" cy="7810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77" y="3389503"/>
            <a:ext cx="6194412" cy="7818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21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202" y="0"/>
            <a:ext cx="19507570" cy="1130855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07251" y="973874"/>
            <a:ext cx="18896965" cy="7726680"/>
            <a:chOff x="1207251" y="973874"/>
            <a:chExt cx="18896965" cy="77266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8186" y="3489246"/>
              <a:ext cx="3185913" cy="52111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7251" y="973874"/>
              <a:ext cx="4690946" cy="2492062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99" y="4446587"/>
            <a:ext cx="5306055" cy="59224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66250" y="4438649"/>
            <a:ext cx="6629400" cy="59224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756649" y="973874"/>
            <a:ext cx="7239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 по 3Д-моделированию в  «Детском технопарке «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»-Дом Пионеров» г. Альметьевска</a:t>
            </a:r>
          </a:p>
        </p:txBody>
      </p:sp>
    </p:spTree>
    <p:extLst>
      <p:ext uri="{BB962C8B-B14F-4D97-AF65-F5344CB8AC3E}">
        <p14:creationId xmlns:p14="http://schemas.microsoft.com/office/powerpoint/2010/main" val="105848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08" y="679641"/>
              <a:ext cx="4074642" cy="215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5026024" y="1158876"/>
            <a:ext cx="12950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 конкурс для учащихся сельских школ и малых городов </a:t>
            </a:r>
          </a:p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«АГРОНТИ 2022»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850" y="4806950"/>
            <a:ext cx="8077456" cy="5668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1650" y="4806950"/>
            <a:ext cx="8110879" cy="5650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662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18050" y="511745"/>
            <a:ext cx="109791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8"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научно-технического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50" y="4895229"/>
            <a:ext cx="6892043" cy="48728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250" y="4915866"/>
            <a:ext cx="6940564" cy="4907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264</Words>
  <Application>Microsoft Office PowerPoint</Application>
  <PresentationFormat>Произвольный</PresentationFormat>
  <Paragraphs>26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Times New Roman</vt:lpstr>
      <vt:lpstr>Druk Cyr</vt:lpstr>
      <vt:lpstr>Office Theme</vt:lpstr>
      <vt:lpstr>Презентация PowerPoint</vt:lpstr>
      <vt:lpstr>Презентация PowerPoint</vt:lpstr>
      <vt:lpstr>Центр «Точка роста» состоит из помещений</vt:lpstr>
      <vt:lpstr>Для эфффективной работы центра составили договора с «Детским технопарком Кванториум-Дом пионеров», политехническим техникумом города Альметьевска, с Центром  технического творчества и профориентации города Нижнекамск и Сиренькинской средней школой АМР. </vt:lpstr>
      <vt:lpstr>Презентация PowerPoint</vt:lpstr>
      <vt:lpstr>Стажировка в детском технопарке Кванториум по теме «Прокачка Hard- компетенций по направлению робототехника и по направлению биоквантум».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21 марта в школе прошел муниципальный семина «Возможности центра Точка роста»</vt:lpstr>
      <vt:lpstr>13 мая 2023 года в Казанском аграрном университете прошел Всероссийский конкурс для школьников сельских поселений и малых городов «АгроНТИ-2023». Наши ученики стали лауреатами в  направлении «Агрокоптеры»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user</dc:creator>
  <cp:lastModifiedBy>user</cp:lastModifiedBy>
  <cp:revision>19</cp:revision>
  <dcterms:created xsi:type="dcterms:W3CDTF">2023-01-13T17:17:54Z</dcterms:created>
  <dcterms:modified xsi:type="dcterms:W3CDTF">2023-05-15T06:49:29Z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